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80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E927-C803-4E9C-BAFD-F92BA211EE16}" type="datetimeFigureOut">
              <a:rPr lang="ru-RU" smtClean="0"/>
              <a:t>14.08.2023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BD3E5-5260-4755-B8E7-D72B32B37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282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FE927-C803-4E9C-BAFD-F92BA211EE16}" type="datetimeFigureOut">
              <a:rPr lang="ru-RU" smtClean="0"/>
              <a:t>14.08.2023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BD3E5-5260-4755-B8E7-D72B32B371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64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898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327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370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53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473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71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724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14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490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397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686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565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122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853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1335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Экран (16:9)</PresentationFormat>
  <Paragraphs>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Святослав</cp:lastModifiedBy>
  <cp:revision>1</cp:revision>
  <dcterms:created xsi:type="dcterms:W3CDTF">2023-08-14T06:22:39Z</dcterms:created>
  <dcterms:modified xsi:type="dcterms:W3CDTF">2023-08-14T06:49:05Z</dcterms:modified>
</cp:coreProperties>
</file>