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jjUNRe6bc+WjPMwqPBer5zfp2x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f7fd7f26c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1f7fd7f26c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g1f7fd7f26c8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9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Змитрович Дарья Павловна</dc:creator>
  <cp:lastModifiedBy>Синица Наталья Николаевна</cp:lastModifiedBy>
  <cp:revision>1</cp:revision>
  <dcterms:created xsi:type="dcterms:W3CDTF">2024-04-26T13:15:48Z</dcterms:created>
  <dcterms:modified xsi:type="dcterms:W3CDTF">2024-04-29T10:05:32Z</dcterms:modified>
</cp:coreProperties>
</file>